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3" d="100"/>
          <a:sy n="83" d="100"/>
        </p:scale>
        <p:origin x="-32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1EC6-6008-4249-B5C4-2D9355FA613A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C5-3DC8-480C-99F9-CC082EBFF1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196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1EC6-6008-4249-B5C4-2D9355FA613A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C5-3DC8-480C-99F9-CC082EBFF1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63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1EC6-6008-4249-B5C4-2D9355FA613A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C5-3DC8-480C-99F9-CC082EBFF1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18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1EC6-6008-4249-B5C4-2D9355FA613A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C5-3DC8-480C-99F9-CC082EBFF1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342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1EC6-6008-4249-B5C4-2D9355FA613A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C5-3DC8-480C-99F9-CC082EBFF1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18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1EC6-6008-4249-B5C4-2D9355FA613A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C5-3DC8-480C-99F9-CC082EBFF1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73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1EC6-6008-4249-B5C4-2D9355FA613A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C5-3DC8-480C-99F9-CC082EBFF1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8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1EC6-6008-4249-B5C4-2D9355FA613A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C5-3DC8-480C-99F9-CC082EBFF1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1EC6-6008-4249-B5C4-2D9355FA613A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C5-3DC8-480C-99F9-CC082EBFF1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29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1EC6-6008-4249-B5C4-2D9355FA613A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C5-3DC8-480C-99F9-CC082EBFF1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63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1EC6-6008-4249-B5C4-2D9355FA613A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C5-3DC8-480C-99F9-CC082EBFF1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66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1EC6-6008-4249-B5C4-2D9355FA613A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6F1C5-3DC8-480C-99F9-CC082EBFF1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51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78" y="0"/>
            <a:ext cx="10159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9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78" y="0"/>
            <a:ext cx="10159044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78" y="0"/>
            <a:ext cx="10159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04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KOSMES</dc:creator>
  <cp:lastModifiedBy>user</cp:lastModifiedBy>
  <cp:revision>2</cp:revision>
  <dcterms:created xsi:type="dcterms:W3CDTF">2024-05-22T00:58:20Z</dcterms:created>
  <dcterms:modified xsi:type="dcterms:W3CDTF">2024-05-23T00:07:37Z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soo_Trace_ID">
    <vt:lpwstr>eyJub2RlMSI6eyJkc2QiOiIwMTAwMDAwMDAwMDAyMTcxIiwibG9nVGltZSI6IjIwMjQtMDUtMjJUMDA6NTk6MjZaIiwicElEIjoxLCJ0cmFjZUlkIjoiRTI5NTFGQjg5RjZFNEZDNTk3NDNGOTZBRUU2RkQ0NEEiLCJ1c2VyQ29kZSI6IjE1MDcwMjAifSwibm9kZTIiOnsiZHNkIjoiMDEwMDAwMDAwMDAwMjE3MSIsImxvZ1RpbWUiOiIyMDI</vt:lpwstr>
  </property>
</Properties>
</file>