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2466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87FD6-635F-4AA5-AD8C-E3AEDDB6314B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</dgm:pt>
    <dgm:pt modelId="{5D19744A-99F1-44E6-B295-0569D0EF33A6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보험료견적요청 </a:t>
          </a:r>
          <a:r>
            <a:rPr lang="ko-KR" altLang="en-US" sz="1100" dirty="0" smtClean="0"/>
            <a:t>      </a:t>
          </a:r>
          <a:r>
            <a:rPr lang="ko-KR" altLang="en-US" sz="1000" dirty="0" smtClean="0"/>
            <a:t>기업체→대한상의</a:t>
          </a:r>
          <a:endParaRPr lang="ko-KR" altLang="en-US" sz="1000" dirty="0"/>
        </a:p>
      </dgm:t>
    </dgm:pt>
    <dgm:pt modelId="{1DDF8050-7EAE-45A5-A651-A9E965DE0BD1}" type="parTrans" cxnId="{0C45280A-FA5A-4CD3-BE39-B2D9A1669F1D}">
      <dgm:prSet/>
      <dgm:spPr/>
      <dgm:t>
        <a:bodyPr/>
        <a:lstStyle/>
        <a:p>
          <a:pPr latinLnBrk="1"/>
          <a:endParaRPr lang="ko-KR" altLang="en-US"/>
        </a:p>
      </dgm:t>
    </dgm:pt>
    <dgm:pt modelId="{DC2457CA-D8ED-4593-AAC3-2255853692E1}" type="sibTrans" cxnId="{0C45280A-FA5A-4CD3-BE39-B2D9A1669F1D}">
      <dgm:prSet/>
      <dgm:spPr/>
      <dgm:t>
        <a:bodyPr/>
        <a:lstStyle/>
        <a:p>
          <a:pPr latinLnBrk="1"/>
          <a:endParaRPr lang="ko-KR" altLang="en-US"/>
        </a:p>
      </dgm:t>
    </dgm:pt>
    <dgm:pt modelId="{82FBC12C-21F8-466B-A567-D4D5B02E085F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보험료산출</a:t>
          </a:r>
          <a:r>
            <a:rPr lang="en-US" altLang="ko-KR" sz="1100" b="1" dirty="0" smtClean="0"/>
            <a:t> </a:t>
          </a:r>
          <a:r>
            <a:rPr lang="ko-KR" altLang="en-US" sz="1100" b="1" dirty="0" smtClean="0"/>
            <a:t>및 안내             </a:t>
          </a:r>
          <a:r>
            <a:rPr lang="ko-KR" altLang="en-US" sz="1000" dirty="0" smtClean="0"/>
            <a:t>기업체→대한상의</a:t>
          </a:r>
          <a:endParaRPr lang="ko-KR" altLang="en-US" sz="1000" dirty="0"/>
        </a:p>
      </dgm:t>
    </dgm:pt>
    <dgm:pt modelId="{D29870C6-203B-4DDF-A71C-C1AC737375F2}" type="parTrans" cxnId="{C2EBA1EA-6730-4440-AB73-334930C86BE6}">
      <dgm:prSet/>
      <dgm:spPr/>
      <dgm:t>
        <a:bodyPr/>
        <a:lstStyle/>
        <a:p>
          <a:pPr latinLnBrk="1"/>
          <a:endParaRPr lang="ko-KR" altLang="en-US"/>
        </a:p>
      </dgm:t>
    </dgm:pt>
    <dgm:pt modelId="{386A647C-42C0-444D-ABFE-820DF7184B09}" type="sibTrans" cxnId="{C2EBA1EA-6730-4440-AB73-334930C86BE6}">
      <dgm:prSet/>
      <dgm:spPr/>
      <dgm:t>
        <a:bodyPr/>
        <a:lstStyle/>
        <a:p>
          <a:pPr latinLnBrk="1"/>
          <a:endParaRPr lang="ko-KR" altLang="en-US"/>
        </a:p>
      </dgm:t>
    </dgm:pt>
    <dgm:pt modelId="{E39BDF05-0ACF-4349-BC6E-2EEE09FAC09D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보험료검토 및 입금             </a:t>
          </a:r>
          <a:r>
            <a:rPr lang="ko-KR" altLang="en-US" sz="1000" dirty="0" smtClean="0"/>
            <a:t>기업체→대한상의</a:t>
          </a:r>
          <a:endParaRPr lang="ko-KR" altLang="en-US" sz="1000" dirty="0"/>
        </a:p>
      </dgm:t>
    </dgm:pt>
    <dgm:pt modelId="{516ECA18-FE72-436E-8455-A8CB6CF89C0B}" type="parTrans" cxnId="{6F36F847-DB4C-41F8-94E0-2B7F621A2189}">
      <dgm:prSet/>
      <dgm:spPr/>
      <dgm:t>
        <a:bodyPr/>
        <a:lstStyle/>
        <a:p>
          <a:pPr latinLnBrk="1"/>
          <a:endParaRPr lang="ko-KR" altLang="en-US"/>
        </a:p>
      </dgm:t>
    </dgm:pt>
    <dgm:pt modelId="{4FAADD63-CC89-44AE-BA0E-769AE4276074}" type="sibTrans" cxnId="{6F36F847-DB4C-41F8-94E0-2B7F621A2189}">
      <dgm:prSet/>
      <dgm:spPr/>
      <dgm:t>
        <a:bodyPr/>
        <a:lstStyle/>
        <a:p>
          <a:pPr latinLnBrk="1"/>
          <a:endParaRPr lang="ko-KR" altLang="en-US"/>
        </a:p>
      </dgm:t>
    </dgm:pt>
    <dgm:pt modelId="{E73DF122-6747-4A4B-B560-5CFC9796EF71}">
      <dgm:prSet phldrT="[텍스트]" custT="1"/>
      <dgm:spPr/>
      <dgm:t>
        <a:bodyPr/>
        <a:lstStyle/>
        <a:p>
          <a:pPr latinLnBrk="1"/>
          <a:r>
            <a:rPr lang="ko-KR" altLang="en-US" sz="1100" b="1" dirty="0" smtClean="0"/>
            <a:t>증권</a:t>
          </a:r>
          <a:r>
            <a:rPr lang="en-US" altLang="ko-KR" sz="1100" b="1" dirty="0" smtClean="0"/>
            <a:t> </a:t>
          </a:r>
          <a:r>
            <a:rPr lang="ko-KR" altLang="en-US" sz="1100" b="1" dirty="0" smtClean="0"/>
            <a:t>및 영수증 발급                  </a:t>
          </a:r>
          <a:r>
            <a:rPr lang="ko-KR" altLang="en-US" sz="1000" dirty="0" smtClean="0"/>
            <a:t>기업체→대한상의</a:t>
          </a:r>
          <a:endParaRPr lang="ko-KR" altLang="en-US" sz="1000" dirty="0"/>
        </a:p>
      </dgm:t>
    </dgm:pt>
    <dgm:pt modelId="{5608DB1E-38E3-48AA-90A0-D4BBE735C8AF}" type="parTrans" cxnId="{3FA17C42-CD31-4B5D-B591-F9153612EE7F}">
      <dgm:prSet/>
      <dgm:spPr/>
      <dgm:t>
        <a:bodyPr/>
        <a:lstStyle/>
        <a:p>
          <a:pPr latinLnBrk="1"/>
          <a:endParaRPr lang="ko-KR" altLang="en-US"/>
        </a:p>
      </dgm:t>
    </dgm:pt>
    <dgm:pt modelId="{85F82887-4B17-4D56-BF7C-DF7BDE3104F5}" type="sibTrans" cxnId="{3FA17C42-CD31-4B5D-B591-F9153612EE7F}">
      <dgm:prSet/>
      <dgm:spPr/>
      <dgm:t>
        <a:bodyPr/>
        <a:lstStyle/>
        <a:p>
          <a:pPr latinLnBrk="1"/>
          <a:endParaRPr lang="ko-KR" altLang="en-US"/>
        </a:p>
      </dgm:t>
    </dgm:pt>
    <dgm:pt modelId="{6A5A4FBD-DF38-48E1-B80E-36D7E4EA35FB}" type="pres">
      <dgm:prSet presAssocID="{B6F87FD6-635F-4AA5-AD8C-E3AEDDB6314B}" presName="Name0" presStyleCnt="0">
        <dgm:presLayoutVars>
          <dgm:dir/>
          <dgm:resizeHandles val="exact"/>
        </dgm:presLayoutVars>
      </dgm:prSet>
      <dgm:spPr/>
    </dgm:pt>
    <dgm:pt modelId="{06F9B19E-AD60-4536-99A4-7ABF21E2DDFF}" type="pres">
      <dgm:prSet presAssocID="{5D19744A-99F1-44E6-B295-0569D0EF33A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2665730-9D91-4E43-B8EE-4A7CEEF50095}" type="pres">
      <dgm:prSet presAssocID="{DC2457CA-D8ED-4593-AAC3-2255853692E1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2B148EFE-F1AA-4589-9360-25B2865E8C91}" type="pres">
      <dgm:prSet presAssocID="{DC2457CA-D8ED-4593-AAC3-2255853692E1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B7EFD15-4FCD-4F04-8595-CDED6CA4C5FE}" type="pres">
      <dgm:prSet presAssocID="{82FBC12C-21F8-466B-A567-D4D5B02E08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F546F1-F4B5-4ABA-B41F-300329FAEE73}" type="pres">
      <dgm:prSet presAssocID="{386A647C-42C0-444D-ABFE-820DF7184B09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600EC9F2-A41D-4C41-9FF2-4A24D9A6F67E}" type="pres">
      <dgm:prSet presAssocID="{386A647C-42C0-444D-ABFE-820DF7184B09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96275BD-07F7-4A27-AAF2-E879EF47170B}" type="pres">
      <dgm:prSet presAssocID="{E39BDF05-0ACF-4349-BC6E-2EEE09FAC0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6C41AEC-1391-43B9-B2B2-AE7D47417875}" type="pres">
      <dgm:prSet presAssocID="{4FAADD63-CC89-44AE-BA0E-769AE4276074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DA03CC19-B1A9-43FF-9340-D73742F8EE5D}" type="pres">
      <dgm:prSet presAssocID="{4FAADD63-CC89-44AE-BA0E-769AE4276074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B8C522C-0D54-4312-BC19-AA06D02FB8CC}" type="pres">
      <dgm:prSet presAssocID="{E73DF122-6747-4A4B-B560-5CFC9796EF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C09272E-34EF-4812-A770-48B980A9762C}" type="presOf" srcId="{82FBC12C-21F8-466B-A567-D4D5B02E085F}" destId="{FB7EFD15-4FCD-4F04-8595-CDED6CA4C5FE}" srcOrd="0" destOrd="0" presId="urn:microsoft.com/office/officeart/2005/8/layout/process1"/>
    <dgm:cxn modelId="{3FA17C42-CD31-4B5D-B591-F9153612EE7F}" srcId="{B6F87FD6-635F-4AA5-AD8C-E3AEDDB6314B}" destId="{E73DF122-6747-4A4B-B560-5CFC9796EF71}" srcOrd="3" destOrd="0" parTransId="{5608DB1E-38E3-48AA-90A0-D4BBE735C8AF}" sibTransId="{85F82887-4B17-4D56-BF7C-DF7BDE3104F5}"/>
    <dgm:cxn modelId="{B90A3605-0A5E-44FB-9425-3E557212FC75}" type="presOf" srcId="{386A647C-42C0-444D-ABFE-820DF7184B09}" destId="{B9F546F1-F4B5-4ABA-B41F-300329FAEE73}" srcOrd="0" destOrd="0" presId="urn:microsoft.com/office/officeart/2005/8/layout/process1"/>
    <dgm:cxn modelId="{0777CE29-8151-44D1-852C-2DCD1BB99F16}" type="presOf" srcId="{5D19744A-99F1-44E6-B295-0569D0EF33A6}" destId="{06F9B19E-AD60-4536-99A4-7ABF21E2DDFF}" srcOrd="0" destOrd="0" presId="urn:microsoft.com/office/officeart/2005/8/layout/process1"/>
    <dgm:cxn modelId="{0D9AC99D-57B2-428C-A5AF-18468D80B54E}" type="presOf" srcId="{386A647C-42C0-444D-ABFE-820DF7184B09}" destId="{600EC9F2-A41D-4C41-9FF2-4A24D9A6F67E}" srcOrd="1" destOrd="0" presId="urn:microsoft.com/office/officeart/2005/8/layout/process1"/>
    <dgm:cxn modelId="{F4230775-80BF-41D8-8EE3-2C0D79D2F3D3}" type="presOf" srcId="{B6F87FD6-635F-4AA5-AD8C-E3AEDDB6314B}" destId="{6A5A4FBD-DF38-48E1-B80E-36D7E4EA35FB}" srcOrd="0" destOrd="0" presId="urn:microsoft.com/office/officeart/2005/8/layout/process1"/>
    <dgm:cxn modelId="{DEFA3781-9DF7-420E-B2E7-12D2FD666333}" type="presOf" srcId="{E39BDF05-0ACF-4349-BC6E-2EEE09FAC09D}" destId="{E96275BD-07F7-4A27-AAF2-E879EF47170B}" srcOrd="0" destOrd="0" presId="urn:microsoft.com/office/officeart/2005/8/layout/process1"/>
    <dgm:cxn modelId="{6F36F847-DB4C-41F8-94E0-2B7F621A2189}" srcId="{B6F87FD6-635F-4AA5-AD8C-E3AEDDB6314B}" destId="{E39BDF05-0ACF-4349-BC6E-2EEE09FAC09D}" srcOrd="2" destOrd="0" parTransId="{516ECA18-FE72-436E-8455-A8CB6CF89C0B}" sibTransId="{4FAADD63-CC89-44AE-BA0E-769AE4276074}"/>
    <dgm:cxn modelId="{0C45280A-FA5A-4CD3-BE39-B2D9A1669F1D}" srcId="{B6F87FD6-635F-4AA5-AD8C-E3AEDDB6314B}" destId="{5D19744A-99F1-44E6-B295-0569D0EF33A6}" srcOrd="0" destOrd="0" parTransId="{1DDF8050-7EAE-45A5-A651-A9E965DE0BD1}" sibTransId="{DC2457CA-D8ED-4593-AAC3-2255853692E1}"/>
    <dgm:cxn modelId="{6FE132CA-6214-4059-8F5B-49CBA0739CEB}" type="presOf" srcId="{DC2457CA-D8ED-4593-AAC3-2255853692E1}" destId="{2B148EFE-F1AA-4589-9360-25B2865E8C91}" srcOrd="1" destOrd="0" presId="urn:microsoft.com/office/officeart/2005/8/layout/process1"/>
    <dgm:cxn modelId="{691B1299-5DF4-4C7C-8C59-285745226C80}" type="presOf" srcId="{4FAADD63-CC89-44AE-BA0E-769AE4276074}" destId="{96C41AEC-1391-43B9-B2B2-AE7D47417875}" srcOrd="0" destOrd="0" presId="urn:microsoft.com/office/officeart/2005/8/layout/process1"/>
    <dgm:cxn modelId="{C2EBA1EA-6730-4440-AB73-334930C86BE6}" srcId="{B6F87FD6-635F-4AA5-AD8C-E3AEDDB6314B}" destId="{82FBC12C-21F8-466B-A567-D4D5B02E085F}" srcOrd="1" destOrd="0" parTransId="{D29870C6-203B-4DDF-A71C-C1AC737375F2}" sibTransId="{386A647C-42C0-444D-ABFE-820DF7184B09}"/>
    <dgm:cxn modelId="{BBBBD402-5872-4AEB-AEC4-89BCBDB01D70}" type="presOf" srcId="{DC2457CA-D8ED-4593-AAC3-2255853692E1}" destId="{52665730-9D91-4E43-B8EE-4A7CEEF50095}" srcOrd="0" destOrd="0" presId="urn:microsoft.com/office/officeart/2005/8/layout/process1"/>
    <dgm:cxn modelId="{97C3964C-4FD4-43D0-9825-C0074F4F1E11}" type="presOf" srcId="{4FAADD63-CC89-44AE-BA0E-769AE4276074}" destId="{DA03CC19-B1A9-43FF-9340-D73742F8EE5D}" srcOrd="1" destOrd="0" presId="urn:microsoft.com/office/officeart/2005/8/layout/process1"/>
    <dgm:cxn modelId="{500051C7-AC83-4628-9456-9D83E09531AD}" type="presOf" srcId="{E73DF122-6747-4A4B-B560-5CFC9796EF71}" destId="{FB8C522C-0D54-4312-BC19-AA06D02FB8CC}" srcOrd="0" destOrd="0" presId="urn:microsoft.com/office/officeart/2005/8/layout/process1"/>
    <dgm:cxn modelId="{3AA9D41D-F04D-4C1E-92B3-2A3DBBE91277}" type="presParOf" srcId="{6A5A4FBD-DF38-48E1-B80E-36D7E4EA35FB}" destId="{06F9B19E-AD60-4536-99A4-7ABF21E2DDFF}" srcOrd="0" destOrd="0" presId="urn:microsoft.com/office/officeart/2005/8/layout/process1"/>
    <dgm:cxn modelId="{47DA86D7-F011-4734-9056-131C4D0C21DC}" type="presParOf" srcId="{6A5A4FBD-DF38-48E1-B80E-36D7E4EA35FB}" destId="{52665730-9D91-4E43-B8EE-4A7CEEF50095}" srcOrd="1" destOrd="0" presId="urn:microsoft.com/office/officeart/2005/8/layout/process1"/>
    <dgm:cxn modelId="{24D6DD75-D2EB-498F-B8B2-8260B356C070}" type="presParOf" srcId="{52665730-9D91-4E43-B8EE-4A7CEEF50095}" destId="{2B148EFE-F1AA-4589-9360-25B2865E8C91}" srcOrd="0" destOrd="0" presId="urn:microsoft.com/office/officeart/2005/8/layout/process1"/>
    <dgm:cxn modelId="{2B6C80D5-A051-421E-A10D-0912C889376F}" type="presParOf" srcId="{6A5A4FBD-DF38-48E1-B80E-36D7E4EA35FB}" destId="{FB7EFD15-4FCD-4F04-8595-CDED6CA4C5FE}" srcOrd="2" destOrd="0" presId="urn:microsoft.com/office/officeart/2005/8/layout/process1"/>
    <dgm:cxn modelId="{80BF61B8-8347-4DAA-B7A3-71807EE0DBFB}" type="presParOf" srcId="{6A5A4FBD-DF38-48E1-B80E-36D7E4EA35FB}" destId="{B9F546F1-F4B5-4ABA-B41F-300329FAEE73}" srcOrd="3" destOrd="0" presId="urn:microsoft.com/office/officeart/2005/8/layout/process1"/>
    <dgm:cxn modelId="{F6730D50-FA56-4C7C-8F5C-692E452117B4}" type="presParOf" srcId="{B9F546F1-F4B5-4ABA-B41F-300329FAEE73}" destId="{600EC9F2-A41D-4C41-9FF2-4A24D9A6F67E}" srcOrd="0" destOrd="0" presId="urn:microsoft.com/office/officeart/2005/8/layout/process1"/>
    <dgm:cxn modelId="{360DA036-2169-460E-A019-4B2702E5EBE4}" type="presParOf" srcId="{6A5A4FBD-DF38-48E1-B80E-36D7E4EA35FB}" destId="{E96275BD-07F7-4A27-AAF2-E879EF47170B}" srcOrd="4" destOrd="0" presId="urn:microsoft.com/office/officeart/2005/8/layout/process1"/>
    <dgm:cxn modelId="{E5696C2C-FCC4-4601-B8E4-B6AA6D567179}" type="presParOf" srcId="{6A5A4FBD-DF38-48E1-B80E-36D7E4EA35FB}" destId="{96C41AEC-1391-43B9-B2B2-AE7D47417875}" srcOrd="5" destOrd="0" presId="urn:microsoft.com/office/officeart/2005/8/layout/process1"/>
    <dgm:cxn modelId="{4DC382FE-C06D-4F36-8E74-B68D3186176A}" type="presParOf" srcId="{96C41AEC-1391-43B9-B2B2-AE7D47417875}" destId="{DA03CC19-B1A9-43FF-9340-D73742F8EE5D}" srcOrd="0" destOrd="0" presId="urn:microsoft.com/office/officeart/2005/8/layout/process1"/>
    <dgm:cxn modelId="{5945EF93-E46A-4F7B-AFFE-33D14BE1BC1E}" type="presParOf" srcId="{6A5A4FBD-DF38-48E1-B80E-36D7E4EA35FB}" destId="{FB8C522C-0D54-4312-BC19-AA06D02FB8C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F87FD6-635F-4AA5-AD8C-E3AEDDB6314B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</dgm:pt>
    <dgm:pt modelId="{5D19744A-99F1-44E6-B295-0569D0EF33A6}">
      <dgm:prSet phldrT="[텍스트]"/>
      <dgm:spPr/>
      <dgm:t>
        <a:bodyPr/>
        <a:lstStyle/>
        <a:p>
          <a:pPr latinLnBrk="1"/>
          <a:r>
            <a:rPr lang="ko-KR" altLang="en-US" b="1" dirty="0" smtClean="0"/>
            <a:t>지원금신청서 및 서류 제출                     </a:t>
          </a:r>
          <a:r>
            <a:rPr lang="ko-KR" altLang="en-US" dirty="0" smtClean="0"/>
            <a:t>기업체→군포상의</a:t>
          </a:r>
          <a:endParaRPr lang="ko-KR" altLang="en-US" dirty="0"/>
        </a:p>
      </dgm:t>
    </dgm:pt>
    <dgm:pt modelId="{1DDF8050-7EAE-45A5-A651-A9E965DE0BD1}" type="parTrans" cxnId="{0C45280A-FA5A-4CD3-BE39-B2D9A1669F1D}">
      <dgm:prSet/>
      <dgm:spPr/>
      <dgm:t>
        <a:bodyPr/>
        <a:lstStyle/>
        <a:p>
          <a:pPr latinLnBrk="1"/>
          <a:endParaRPr lang="ko-KR" altLang="en-US"/>
        </a:p>
      </dgm:t>
    </dgm:pt>
    <dgm:pt modelId="{DC2457CA-D8ED-4593-AAC3-2255853692E1}" type="sibTrans" cxnId="{0C45280A-FA5A-4CD3-BE39-B2D9A1669F1D}">
      <dgm:prSet/>
      <dgm:spPr/>
      <dgm:t>
        <a:bodyPr/>
        <a:lstStyle/>
        <a:p>
          <a:pPr latinLnBrk="1"/>
          <a:endParaRPr lang="ko-KR" altLang="en-US"/>
        </a:p>
      </dgm:t>
    </dgm:pt>
    <dgm:pt modelId="{82FBC12C-21F8-466B-A567-D4D5B02E085F}">
      <dgm:prSet phldrT="[텍스트]"/>
      <dgm:spPr/>
      <dgm:t>
        <a:bodyPr/>
        <a:lstStyle/>
        <a:p>
          <a:pPr latinLnBrk="1"/>
          <a:r>
            <a:rPr lang="ko-KR" altLang="en-US" b="1" dirty="0" smtClean="0"/>
            <a:t>서류검토   </a:t>
          </a:r>
          <a:r>
            <a:rPr lang="ko-KR" altLang="en-US" dirty="0" smtClean="0"/>
            <a:t>            군포상의</a:t>
          </a:r>
          <a:endParaRPr lang="ko-KR" altLang="en-US" dirty="0"/>
        </a:p>
      </dgm:t>
    </dgm:pt>
    <dgm:pt modelId="{D29870C6-203B-4DDF-A71C-C1AC737375F2}" type="parTrans" cxnId="{C2EBA1EA-6730-4440-AB73-334930C86BE6}">
      <dgm:prSet/>
      <dgm:spPr/>
      <dgm:t>
        <a:bodyPr/>
        <a:lstStyle/>
        <a:p>
          <a:pPr latinLnBrk="1"/>
          <a:endParaRPr lang="ko-KR" altLang="en-US"/>
        </a:p>
      </dgm:t>
    </dgm:pt>
    <dgm:pt modelId="{386A647C-42C0-444D-ABFE-820DF7184B09}" type="sibTrans" cxnId="{C2EBA1EA-6730-4440-AB73-334930C86BE6}">
      <dgm:prSet/>
      <dgm:spPr/>
      <dgm:t>
        <a:bodyPr/>
        <a:lstStyle/>
        <a:p>
          <a:pPr latinLnBrk="1"/>
          <a:endParaRPr lang="ko-KR" altLang="en-US"/>
        </a:p>
      </dgm:t>
    </dgm:pt>
    <dgm:pt modelId="{E39BDF05-0ACF-4349-BC6E-2EEE09FAC09D}">
      <dgm:prSet phldrT="[텍스트]"/>
      <dgm:spPr/>
      <dgm:t>
        <a:bodyPr/>
        <a:lstStyle/>
        <a:p>
          <a:pPr latinLnBrk="1"/>
          <a:r>
            <a:rPr lang="ko-KR" altLang="en-US" b="1" dirty="0" smtClean="0"/>
            <a:t>지원금입금</a:t>
          </a:r>
          <a:r>
            <a:rPr lang="en-US" altLang="ko-KR" b="1" dirty="0" smtClean="0"/>
            <a:t>(</a:t>
          </a:r>
          <a:r>
            <a:rPr lang="ko-KR" altLang="en-US" b="1" dirty="0" smtClean="0"/>
            <a:t>익월</a:t>
          </a:r>
          <a:r>
            <a:rPr lang="en-US" altLang="ko-KR" b="1" dirty="0" smtClean="0"/>
            <a:t>) </a:t>
          </a:r>
          <a:r>
            <a:rPr lang="ko-KR" altLang="en-US" dirty="0" smtClean="0"/>
            <a:t>군포상의→기업체</a:t>
          </a:r>
          <a:endParaRPr lang="ko-KR" altLang="en-US" dirty="0"/>
        </a:p>
      </dgm:t>
    </dgm:pt>
    <dgm:pt modelId="{516ECA18-FE72-436E-8455-A8CB6CF89C0B}" type="parTrans" cxnId="{6F36F847-DB4C-41F8-94E0-2B7F621A2189}">
      <dgm:prSet/>
      <dgm:spPr/>
      <dgm:t>
        <a:bodyPr/>
        <a:lstStyle/>
        <a:p>
          <a:pPr latinLnBrk="1"/>
          <a:endParaRPr lang="ko-KR" altLang="en-US"/>
        </a:p>
      </dgm:t>
    </dgm:pt>
    <dgm:pt modelId="{4FAADD63-CC89-44AE-BA0E-769AE4276074}" type="sibTrans" cxnId="{6F36F847-DB4C-41F8-94E0-2B7F621A2189}">
      <dgm:prSet/>
      <dgm:spPr/>
      <dgm:t>
        <a:bodyPr/>
        <a:lstStyle/>
        <a:p>
          <a:pPr latinLnBrk="1"/>
          <a:endParaRPr lang="ko-KR" altLang="en-US"/>
        </a:p>
      </dgm:t>
    </dgm:pt>
    <dgm:pt modelId="{6A5A4FBD-DF38-48E1-B80E-36D7E4EA35FB}" type="pres">
      <dgm:prSet presAssocID="{B6F87FD6-635F-4AA5-AD8C-E3AEDDB6314B}" presName="Name0" presStyleCnt="0">
        <dgm:presLayoutVars>
          <dgm:dir/>
          <dgm:resizeHandles val="exact"/>
        </dgm:presLayoutVars>
      </dgm:prSet>
      <dgm:spPr/>
    </dgm:pt>
    <dgm:pt modelId="{06F9B19E-AD60-4536-99A4-7ABF21E2DDFF}" type="pres">
      <dgm:prSet presAssocID="{5D19744A-99F1-44E6-B295-0569D0EF33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2665730-9D91-4E43-B8EE-4A7CEEF50095}" type="pres">
      <dgm:prSet presAssocID="{DC2457CA-D8ED-4593-AAC3-2255853692E1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B148EFE-F1AA-4589-9360-25B2865E8C91}" type="pres">
      <dgm:prSet presAssocID="{DC2457CA-D8ED-4593-AAC3-2255853692E1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FB7EFD15-4FCD-4F04-8595-CDED6CA4C5FE}" type="pres">
      <dgm:prSet presAssocID="{82FBC12C-21F8-466B-A567-D4D5B02E085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F546F1-F4B5-4ABA-B41F-300329FAEE73}" type="pres">
      <dgm:prSet presAssocID="{386A647C-42C0-444D-ABFE-820DF7184B09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00EC9F2-A41D-4C41-9FF2-4A24D9A6F67E}" type="pres">
      <dgm:prSet presAssocID="{386A647C-42C0-444D-ABFE-820DF7184B09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E96275BD-07F7-4A27-AAF2-E879EF47170B}" type="pres">
      <dgm:prSet presAssocID="{E39BDF05-0ACF-4349-BC6E-2EEE09FAC09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172B05E-F325-4201-8409-4BAA0E794225}" type="presOf" srcId="{DC2457CA-D8ED-4593-AAC3-2255853692E1}" destId="{2B148EFE-F1AA-4589-9360-25B2865E8C91}" srcOrd="1" destOrd="0" presId="urn:microsoft.com/office/officeart/2005/8/layout/process1"/>
    <dgm:cxn modelId="{A9935446-0DCF-49AD-9DE1-FE3519FFE170}" type="presOf" srcId="{B6F87FD6-635F-4AA5-AD8C-E3AEDDB6314B}" destId="{6A5A4FBD-DF38-48E1-B80E-36D7E4EA35FB}" srcOrd="0" destOrd="0" presId="urn:microsoft.com/office/officeart/2005/8/layout/process1"/>
    <dgm:cxn modelId="{0C45280A-FA5A-4CD3-BE39-B2D9A1669F1D}" srcId="{B6F87FD6-635F-4AA5-AD8C-E3AEDDB6314B}" destId="{5D19744A-99F1-44E6-B295-0569D0EF33A6}" srcOrd="0" destOrd="0" parTransId="{1DDF8050-7EAE-45A5-A651-A9E965DE0BD1}" sibTransId="{DC2457CA-D8ED-4593-AAC3-2255853692E1}"/>
    <dgm:cxn modelId="{7612223F-A173-4CA8-B5C3-8B8493925A1A}" type="presOf" srcId="{DC2457CA-D8ED-4593-AAC3-2255853692E1}" destId="{52665730-9D91-4E43-B8EE-4A7CEEF50095}" srcOrd="0" destOrd="0" presId="urn:microsoft.com/office/officeart/2005/8/layout/process1"/>
    <dgm:cxn modelId="{4F4EF63F-4DE8-43A7-9F52-A45C0DF7941A}" type="presOf" srcId="{82FBC12C-21F8-466B-A567-D4D5B02E085F}" destId="{FB7EFD15-4FCD-4F04-8595-CDED6CA4C5FE}" srcOrd="0" destOrd="0" presId="urn:microsoft.com/office/officeart/2005/8/layout/process1"/>
    <dgm:cxn modelId="{892F7805-E93A-4DA0-85E7-13AAACA78D41}" type="presOf" srcId="{386A647C-42C0-444D-ABFE-820DF7184B09}" destId="{B9F546F1-F4B5-4ABA-B41F-300329FAEE73}" srcOrd="0" destOrd="0" presId="urn:microsoft.com/office/officeart/2005/8/layout/process1"/>
    <dgm:cxn modelId="{5B5AC7C1-A55A-4630-984E-1B0623F4F0FE}" type="presOf" srcId="{E39BDF05-0ACF-4349-BC6E-2EEE09FAC09D}" destId="{E96275BD-07F7-4A27-AAF2-E879EF47170B}" srcOrd="0" destOrd="0" presId="urn:microsoft.com/office/officeart/2005/8/layout/process1"/>
    <dgm:cxn modelId="{9A28A02E-433F-4F11-9470-C7B4CB201633}" type="presOf" srcId="{386A647C-42C0-444D-ABFE-820DF7184B09}" destId="{600EC9F2-A41D-4C41-9FF2-4A24D9A6F67E}" srcOrd="1" destOrd="0" presId="urn:microsoft.com/office/officeart/2005/8/layout/process1"/>
    <dgm:cxn modelId="{C2EBA1EA-6730-4440-AB73-334930C86BE6}" srcId="{B6F87FD6-635F-4AA5-AD8C-E3AEDDB6314B}" destId="{82FBC12C-21F8-466B-A567-D4D5B02E085F}" srcOrd="1" destOrd="0" parTransId="{D29870C6-203B-4DDF-A71C-C1AC737375F2}" sibTransId="{386A647C-42C0-444D-ABFE-820DF7184B09}"/>
    <dgm:cxn modelId="{5F555172-1476-4C3C-A41D-C15975867CA2}" type="presOf" srcId="{5D19744A-99F1-44E6-B295-0569D0EF33A6}" destId="{06F9B19E-AD60-4536-99A4-7ABF21E2DDFF}" srcOrd="0" destOrd="0" presId="urn:microsoft.com/office/officeart/2005/8/layout/process1"/>
    <dgm:cxn modelId="{6F36F847-DB4C-41F8-94E0-2B7F621A2189}" srcId="{B6F87FD6-635F-4AA5-AD8C-E3AEDDB6314B}" destId="{E39BDF05-0ACF-4349-BC6E-2EEE09FAC09D}" srcOrd="2" destOrd="0" parTransId="{516ECA18-FE72-436E-8455-A8CB6CF89C0B}" sibTransId="{4FAADD63-CC89-44AE-BA0E-769AE4276074}"/>
    <dgm:cxn modelId="{81FFB61F-7519-4D34-9C38-3FD0E311948B}" type="presParOf" srcId="{6A5A4FBD-DF38-48E1-B80E-36D7E4EA35FB}" destId="{06F9B19E-AD60-4536-99A4-7ABF21E2DDFF}" srcOrd="0" destOrd="0" presId="urn:microsoft.com/office/officeart/2005/8/layout/process1"/>
    <dgm:cxn modelId="{0334259E-E595-42E4-8489-B215839DEB30}" type="presParOf" srcId="{6A5A4FBD-DF38-48E1-B80E-36D7E4EA35FB}" destId="{52665730-9D91-4E43-B8EE-4A7CEEF50095}" srcOrd="1" destOrd="0" presId="urn:microsoft.com/office/officeart/2005/8/layout/process1"/>
    <dgm:cxn modelId="{B2AC8D81-4F09-497F-A467-8AE7549145C6}" type="presParOf" srcId="{52665730-9D91-4E43-B8EE-4A7CEEF50095}" destId="{2B148EFE-F1AA-4589-9360-25B2865E8C91}" srcOrd="0" destOrd="0" presId="urn:microsoft.com/office/officeart/2005/8/layout/process1"/>
    <dgm:cxn modelId="{9221A55F-F2F5-4643-B1BD-53499C72E10B}" type="presParOf" srcId="{6A5A4FBD-DF38-48E1-B80E-36D7E4EA35FB}" destId="{FB7EFD15-4FCD-4F04-8595-CDED6CA4C5FE}" srcOrd="2" destOrd="0" presId="urn:microsoft.com/office/officeart/2005/8/layout/process1"/>
    <dgm:cxn modelId="{8657478D-B826-4FEE-9C69-4D3EAC74AD60}" type="presParOf" srcId="{6A5A4FBD-DF38-48E1-B80E-36D7E4EA35FB}" destId="{B9F546F1-F4B5-4ABA-B41F-300329FAEE73}" srcOrd="3" destOrd="0" presId="urn:microsoft.com/office/officeart/2005/8/layout/process1"/>
    <dgm:cxn modelId="{FC8771FB-86E7-4323-BC2E-2156B0BB23D9}" type="presParOf" srcId="{B9F546F1-F4B5-4ABA-B41F-300329FAEE73}" destId="{600EC9F2-A41D-4C41-9FF2-4A24D9A6F67E}" srcOrd="0" destOrd="0" presId="urn:microsoft.com/office/officeart/2005/8/layout/process1"/>
    <dgm:cxn modelId="{A9452DD4-9400-4415-9918-9BA9793944EE}" type="presParOf" srcId="{6A5A4FBD-DF38-48E1-B80E-36D7E4EA35FB}" destId="{E96275BD-07F7-4A27-AAF2-E879EF47170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9B19E-AD60-4536-99A4-7ABF21E2DDFF}">
      <dsp:nvSpPr>
        <dsp:cNvPr id="0" name=""/>
        <dsp:cNvSpPr/>
      </dsp:nvSpPr>
      <dsp:spPr>
        <a:xfrm>
          <a:off x="2626" y="3093"/>
          <a:ext cx="1148348" cy="785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보험료견적요청 </a:t>
          </a:r>
          <a:r>
            <a:rPr lang="ko-KR" altLang="en-US" sz="1100" kern="1200" dirty="0" smtClean="0"/>
            <a:t>      </a:t>
          </a:r>
          <a:r>
            <a:rPr lang="ko-KR" altLang="en-US" sz="1000" kern="1200" dirty="0" smtClean="0"/>
            <a:t>기업체→대한상의</a:t>
          </a:r>
          <a:endParaRPr lang="ko-KR" altLang="en-US" sz="1000" kern="1200" dirty="0"/>
        </a:p>
      </dsp:txBody>
      <dsp:txXfrm>
        <a:off x="25644" y="26111"/>
        <a:ext cx="1102312" cy="739864"/>
      </dsp:txXfrm>
    </dsp:sp>
    <dsp:sp modelId="{52665730-9D91-4E43-B8EE-4A7CEEF50095}">
      <dsp:nvSpPr>
        <dsp:cNvPr id="0" name=""/>
        <dsp:cNvSpPr/>
      </dsp:nvSpPr>
      <dsp:spPr>
        <a:xfrm>
          <a:off x="1265809" y="253648"/>
          <a:ext cx="243449" cy="284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1265809" y="310606"/>
        <a:ext cx="170414" cy="170874"/>
      </dsp:txXfrm>
    </dsp:sp>
    <dsp:sp modelId="{FB7EFD15-4FCD-4F04-8595-CDED6CA4C5FE}">
      <dsp:nvSpPr>
        <dsp:cNvPr id="0" name=""/>
        <dsp:cNvSpPr/>
      </dsp:nvSpPr>
      <dsp:spPr>
        <a:xfrm>
          <a:off x="1610314" y="3093"/>
          <a:ext cx="1148348" cy="785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보험료산출</a:t>
          </a:r>
          <a:r>
            <a:rPr lang="en-US" altLang="ko-KR" sz="1100" b="1" kern="1200" dirty="0" smtClean="0"/>
            <a:t> </a:t>
          </a:r>
          <a:r>
            <a:rPr lang="ko-KR" altLang="en-US" sz="1100" b="1" kern="1200" dirty="0" smtClean="0"/>
            <a:t>및 안내             </a:t>
          </a:r>
          <a:r>
            <a:rPr lang="ko-KR" altLang="en-US" sz="1000" kern="1200" dirty="0" smtClean="0"/>
            <a:t>기업체→대한상의</a:t>
          </a:r>
          <a:endParaRPr lang="ko-KR" altLang="en-US" sz="1000" kern="1200" dirty="0"/>
        </a:p>
      </dsp:txBody>
      <dsp:txXfrm>
        <a:off x="1633332" y="26111"/>
        <a:ext cx="1102312" cy="739864"/>
      </dsp:txXfrm>
    </dsp:sp>
    <dsp:sp modelId="{B9F546F1-F4B5-4ABA-B41F-300329FAEE73}">
      <dsp:nvSpPr>
        <dsp:cNvPr id="0" name=""/>
        <dsp:cNvSpPr/>
      </dsp:nvSpPr>
      <dsp:spPr>
        <a:xfrm>
          <a:off x="2873497" y="253648"/>
          <a:ext cx="243449" cy="284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2873497" y="310606"/>
        <a:ext cx="170414" cy="170874"/>
      </dsp:txXfrm>
    </dsp:sp>
    <dsp:sp modelId="{E96275BD-07F7-4A27-AAF2-E879EF47170B}">
      <dsp:nvSpPr>
        <dsp:cNvPr id="0" name=""/>
        <dsp:cNvSpPr/>
      </dsp:nvSpPr>
      <dsp:spPr>
        <a:xfrm>
          <a:off x="3218001" y="3093"/>
          <a:ext cx="1148348" cy="785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보험료검토 및 입금             </a:t>
          </a:r>
          <a:r>
            <a:rPr lang="ko-KR" altLang="en-US" sz="1000" kern="1200" dirty="0" smtClean="0"/>
            <a:t>기업체→대한상의</a:t>
          </a:r>
          <a:endParaRPr lang="ko-KR" altLang="en-US" sz="1000" kern="1200" dirty="0"/>
        </a:p>
      </dsp:txBody>
      <dsp:txXfrm>
        <a:off x="3241019" y="26111"/>
        <a:ext cx="1102312" cy="739864"/>
      </dsp:txXfrm>
    </dsp:sp>
    <dsp:sp modelId="{96C41AEC-1391-43B9-B2B2-AE7D47417875}">
      <dsp:nvSpPr>
        <dsp:cNvPr id="0" name=""/>
        <dsp:cNvSpPr/>
      </dsp:nvSpPr>
      <dsp:spPr>
        <a:xfrm>
          <a:off x="4481184" y="253648"/>
          <a:ext cx="243449" cy="2847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4481184" y="310606"/>
        <a:ext cx="170414" cy="170874"/>
      </dsp:txXfrm>
    </dsp:sp>
    <dsp:sp modelId="{FB8C522C-0D54-4312-BC19-AA06D02FB8CC}">
      <dsp:nvSpPr>
        <dsp:cNvPr id="0" name=""/>
        <dsp:cNvSpPr/>
      </dsp:nvSpPr>
      <dsp:spPr>
        <a:xfrm>
          <a:off x="4825689" y="3093"/>
          <a:ext cx="1148348" cy="785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증권</a:t>
          </a:r>
          <a:r>
            <a:rPr lang="en-US" altLang="ko-KR" sz="1100" b="1" kern="1200" dirty="0" smtClean="0"/>
            <a:t> </a:t>
          </a:r>
          <a:r>
            <a:rPr lang="ko-KR" altLang="en-US" sz="1100" b="1" kern="1200" dirty="0" smtClean="0"/>
            <a:t>및 영수증 발급                  </a:t>
          </a:r>
          <a:r>
            <a:rPr lang="ko-KR" altLang="en-US" sz="1000" kern="1200" dirty="0" smtClean="0"/>
            <a:t>기업체→대한상의</a:t>
          </a:r>
          <a:endParaRPr lang="ko-KR" altLang="en-US" sz="1000" kern="1200" dirty="0"/>
        </a:p>
      </dsp:txBody>
      <dsp:txXfrm>
        <a:off x="4848707" y="26111"/>
        <a:ext cx="1102312" cy="7398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9B19E-AD60-4536-99A4-7ABF21E2DDFF}">
      <dsp:nvSpPr>
        <dsp:cNvPr id="0" name=""/>
        <dsp:cNvSpPr/>
      </dsp:nvSpPr>
      <dsp:spPr>
        <a:xfrm>
          <a:off x="4493" y="0"/>
          <a:ext cx="1343047" cy="792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지원금신청서 및 서류 제출                     </a:t>
          </a:r>
          <a:r>
            <a:rPr lang="ko-KR" altLang="en-US" sz="1100" kern="1200" dirty="0" smtClean="0"/>
            <a:t>기업체→군포상의</a:t>
          </a:r>
          <a:endParaRPr lang="ko-KR" altLang="en-US" sz="1100" kern="1200" dirty="0"/>
        </a:p>
      </dsp:txBody>
      <dsp:txXfrm>
        <a:off x="27692" y="23199"/>
        <a:ext cx="1296649" cy="745689"/>
      </dsp:txXfrm>
    </dsp:sp>
    <dsp:sp modelId="{52665730-9D91-4E43-B8EE-4A7CEEF50095}">
      <dsp:nvSpPr>
        <dsp:cNvPr id="0" name=""/>
        <dsp:cNvSpPr/>
      </dsp:nvSpPr>
      <dsp:spPr>
        <a:xfrm>
          <a:off x="1481845" y="229506"/>
          <a:ext cx="284726" cy="333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1481845" y="296121"/>
        <a:ext cx="199308" cy="199845"/>
      </dsp:txXfrm>
    </dsp:sp>
    <dsp:sp modelId="{FB7EFD15-4FCD-4F04-8595-CDED6CA4C5FE}">
      <dsp:nvSpPr>
        <dsp:cNvPr id="0" name=""/>
        <dsp:cNvSpPr/>
      </dsp:nvSpPr>
      <dsp:spPr>
        <a:xfrm>
          <a:off x="1884759" y="0"/>
          <a:ext cx="1343047" cy="792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서류검토   </a:t>
          </a:r>
          <a:r>
            <a:rPr lang="ko-KR" altLang="en-US" sz="1100" kern="1200" dirty="0" smtClean="0"/>
            <a:t>            군포상의</a:t>
          </a:r>
          <a:endParaRPr lang="ko-KR" altLang="en-US" sz="1100" kern="1200" dirty="0"/>
        </a:p>
      </dsp:txBody>
      <dsp:txXfrm>
        <a:off x="1907958" y="23199"/>
        <a:ext cx="1296649" cy="745689"/>
      </dsp:txXfrm>
    </dsp:sp>
    <dsp:sp modelId="{B9F546F1-F4B5-4ABA-B41F-300329FAEE73}">
      <dsp:nvSpPr>
        <dsp:cNvPr id="0" name=""/>
        <dsp:cNvSpPr/>
      </dsp:nvSpPr>
      <dsp:spPr>
        <a:xfrm>
          <a:off x="3362111" y="229506"/>
          <a:ext cx="284726" cy="333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3362111" y="296121"/>
        <a:ext cx="199308" cy="199845"/>
      </dsp:txXfrm>
    </dsp:sp>
    <dsp:sp modelId="{E96275BD-07F7-4A27-AAF2-E879EF47170B}">
      <dsp:nvSpPr>
        <dsp:cNvPr id="0" name=""/>
        <dsp:cNvSpPr/>
      </dsp:nvSpPr>
      <dsp:spPr>
        <a:xfrm>
          <a:off x="3765026" y="0"/>
          <a:ext cx="1343047" cy="792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b="1" kern="1200" dirty="0" smtClean="0"/>
            <a:t>지원금입금</a:t>
          </a:r>
          <a:r>
            <a:rPr lang="en-US" altLang="ko-KR" sz="1100" b="1" kern="1200" dirty="0" smtClean="0"/>
            <a:t>(</a:t>
          </a:r>
          <a:r>
            <a:rPr lang="ko-KR" altLang="en-US" sz="1100" b="1" kern="1200" dirty="0" smtClean="0"/>
            <a:t>익월</a:t>
          </a:r>
          <a:r>
            <a:rPr lang="en-US" altLang="ko-KR" sz="1100" b="1" kern="1200" dirty="0" smtClean="0"/>
            <a:t>) </a:t>
          </a:r>
          <a:r>
            <a:rPr lang="ko-KR" altLang="en-US" sz="1100" kern="1200" dirty="0" smtClean="0"/>
            <a:t>군포상의→기업체</a:t>
          </a:r>
          <a:endParaRPr lang="ko-KR" altLang="en-US" sz="1100" kern="1200" dirty="0"/>
        </a:p>
      </dsp:txBody>
      <dsp:txXfrm>
        <a:off x="3788225" y="23199"/>
        <a:ext cx="1296649" cy="745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71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983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03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24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284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74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236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854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74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92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42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DBFAC-6924-4581-A053-55D7DFAF2D4F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D7BD-765D-486F-9C73-3615C10617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869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99915" y="160348"/>
            <a:ext cx="52581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b="1" cap="none" spc="0" dirty="0" err="1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제조물</a:t>
            </a:r>
            <a:r>
              <a:rPr lang="ko-KR" altLang="en-US" sz="28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책임보험</a:t>
            </a:r>
            <a:r>
              <a:rPr lang="en-US" altLang="ko-KR" sz="28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(PL</a:t>
            </a:r>
            <a:r>
              <a:rPr lang="ko-KR" altLang="en-US" sz="28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보험</a:t>
            </a:r>
            <a:r>
              <a:rPr lang="en-US" altLang="ko-KR" sz="28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)</a:t>
            </a:r>
            <a:r>
              <a:rPr lang="ko-KR" altLang="en-US" sz="28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지원사업</a:t>
            </a:r>
            <a:endParaRPr lang="en-US" altLang="ko-KR" sz="2800" b="1" cap="none" spc="0" dirty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664" y="947720"/>
            <a:ext cx="6048672" cy="1020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latin typeface="+mj-lt"/>
              </a:rPr>
              <a:t>군포지역 중소기업 생산품에 대한 품질보증과 제품 결함으로 인한 인적</a:t>
            </a:r>
            <a:r>
              <a:rPr lang="en-US" altLang="ko-KR" sz="1400" dirty="0" smtClean="0">
                <a:latin typeface="+mj-lt"/>
              </a:rPr>
              <a:t>, </a:t>
            </a:r>
            <a:r>
              <a:rPr lang="ko-KR" altLang="en-US" sz="1400" dirty="0" smtClean="0">
                <a:latin typeface="+mj-lt"/>
              </a:rPr>
              <a:t>물적 피해를 사전에 대비하여 경영안정성 향상 및 지역 경제활성화를 제고하기 위하여 </a:t>
            </a:r>
            <a:r>
              <a:rPr lang="ko-KR" altLang="en-US" sz="1400" dirty="0" err="1" smtClean="0">
                <a:latin typeface="+mj-lt"/>
              </a:rPr>
              <a:t>제조물</a:t>
            </a:r>
            <a:r>
              <a:rPr lang="ko-KR" altLang="en-US" sz="1400" dirty="0" smtClean="0">
                <a:latin typeface="+mj-lt"/>
              </a:rPr>
              <a:t> 책임보험료의 일부를 지원</a:t>
            </a:r>
            <a:endParaRPr lang="ko-KR" altLang="en-US" sz="1400" dirty="0">
              <a:latin typeface="+mj-lt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4664" y="2099848"/>
            <a:ext cx="10182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사업내용</a:t>
            </a:r>
            <a:endParaRPr lang="en-US" altLang="ko-KR" b="1" cap="none" spc="0" dirty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35923" y="2409653"/>
            <a:ext cx="1080745" cy="23544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사</a:t>
            </a:r>
            <a:r>
              <a:rPr lang="ko-KR" altLang="en-US" sz="9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 </a:t>
            </a:r>
            <a:r>
              <a:rPr lang="ko-KR" altLang="en-US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업</a:t>
            </a:r>
            <a:r>
              <a:rPr lang="ko-KR" altLang="en-US" sz="9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 </a:t>
            </a:r>
            <a:r>
              <a:rPr lang="ko-KR" altLang="en-US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비 </a:t>
            </a: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사업기간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지원대상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지원내용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endParaRPr lang="en-US" altLang="ko-KR" sz="1400" b="1" dirty="0" smtClean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지원기관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400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·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 </a:t>
            </a:r>
            <a:r>
              <a:rPr lang="ko-KR" altLang="en-US" sz="1400" b="1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사업대행 </a:t>
            </a:r>
            <a:r>
              <a:rPr lang="en-US" altLang="ko-KR" sz="1400" b="1" dirty="0" smtClean="0">
                <a:ln w="10160">
                  <a:noFill/>
                  <a:prstDash val="solid"/>
                </a:ln>
                <a:solidFill>
                  <a:schemeClr val="accent1"/>
                </a:solidFill>
                <a:latin typeface="한컴 윤고딕 240" pitchFamily="18" charset="-127"/>
                <a:ea typeface="한컴 윤고딕 240" pitchFamily="18" charset="-127"/>
              </a:rPr>
              <a:t>:</a:t>
            </a:r>
            <a:endParaRPr lang="en-US" altLang="ko-KR" sz="1400" b="1" cap="none" spc="0" dirty="0">
              <a:ln w="10160">
                <a:noFill/>
                <a:prstDash val="solid"/>
              </a:ln>
              <a:solidFill>
                <a:schemeClr val="accent1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12592" y="2409653"/>
            <a:ext cx="5184760" cy="23544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15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,000,000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원</a:t>
            </a:r>
            <a:r>
              <a:rPr lang="en-US" altLang="ko-KR" sz="14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(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상반기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750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만원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/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하반기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750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만원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)-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군포시비</a:t>
            </a:r>
            <a:endParaRPr lang="en-US" altLang="ko-KR" sz="1400" cap="none" spc="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연중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(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각 반기 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자금 소진 시까지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군포소재 기업 중 상공회의소 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PL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보험 가입업체</a:t>
            </a:r>
            <a:endParaRPr lang="en-US" altLang="ko-KR" sz="1400" cap="none" spc="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대한상의 단체가입 </a:t>
            </a:r>
            <a:r>
              <a:rPr lang="en-US" altLang="ko-KR" sz="14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20% 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할인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+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가입 보험료의 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20% 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환급</a:t>
            </a:r>
            <a:endParaRPr lang="en-US" altLang="ko-KR" sz="140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(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건당 최대 </a:t>
            </a:r>
            <a:r>
              <a:rPr lang="en-US" altLang="ko-KR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100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만원</a:t>
            </a:r>
            <a:r>
              <a:rPr lang="en-US" altLang="ko-KR" sz="14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 - </a:t>
            </a:r>
            <a:r>
              <a:rPr lang="ko-KR" altLang="en-US" sz="14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총</a:t>
            </a:r>
            <a:r>
              <a:rPr lang="en-US" altLang="ko-KR" sz="14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40% </a:t>
            </a: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할인</a:t>
            </a:r>
            <a:endParaRPr lang="en-US" altLang="ko-KR" sz="140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군포시</a:t>
            </a:r>
            <a:endParaRPr lang="en-US" altLang="ko-KR" sz="1400" cap="none" spc="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군포상공회의소</a:t>
            </a:r>
            <a:endParaRPr lang="en-US" altLang="ko-KR" sz="1400" cap="none" spc="0" dirty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04664" y="4908160"/>
            <a:ext cx="10182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가입절차</a:t>
            </a:r>
            <a:endParaRPr lang="en-US" altLang="ko-KR" b="1" cap="none" spc="0" dirty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graphicFrame>
        <p:nvGraphicFramePr>
          <p:cNvPr id="11" name="다이어그램 10"/>
          <p:cNvGraphicFramePr/>
          <p:nvPr>
            <p:extLst>
              <p:ext uri="{D42A27DB-BD31-4B8C-83A1-F6EECF244321}">
                <p14:modId xmlns:p14="http://schemas.microsoft.com/office/powerpoint/2010/main" val="3627492376"/>
              </p:ext>
            </p:extLst>
          </p:nvPr>
        </p:nvGraphicFramePr>
        <p:xfrm>
          <a:off x="476672" y="5349500"/>
          <a:ext cx="5976664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다이어그램 11"/>
          <p:cNvGraphicFramePr/>
          <p:nvPr>
            <p:extLst>
              <p:ext uri="{D42A27DB-BD31-4B8C-83A1-F6EECF244321}">
                <p14:modId xmlns:p14="http://schemas.microsoft.com/office/powerpoint/2010/main" val="3533679505"/>
              </p:ext>
            </p:extLst>
          </p:nvPr>
        </p:nvGraphicFramePr>
        <p:xfrm>
          <a:off x="476673" y="6564344"/>
          <a:ext cx="5112567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직사각형 13"/>
          <p:cNvSpPr/>
          <p:nvPr/>
        </p:nvSpPr>
        <p:spPr>
          <a:xfrm>
            <a:off x="454820" y="6184240"/>
            <a:ext cx="4578497" cy="380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사업자등록증상 군포 중소기업 </a:t>
            </a:r>
            <a:r>
              <a:rPr lang="en-US" altLang="ko-KR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20% </a:t>
            </a:r>
            <a:r>
              <a:rPr lang="ko-KR" altLang="en-US" sz="14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보조금 추가환급절차</a:t>
            </a:r>
            <a:endParaRPr lang="en-US" altLang="ko-KR" sz="1400" cap="none" spc="0" dirty="0" smtClean="0">
              <a:ln w="10160">
                <a:noFill/>
                <a:prstDash val="solid"/>
              </a:ln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04664" y="7563164"/>
            <a:ext cx="80983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b="1" cap="none" spc="0" dirty="0" smtClean="0">
                <a:ln w="10160">
                  <a:noFill/>
                  <a:prstDash val="solid"/>
                </a:ln>
                <a:solidFill>
                  <a:schemeClr val="tx2"/>
                </a:solidFill>
                <a:latin typeface="한컴 윤고딕 240" pitchFamily="18" charset="-127"/>
                <a:ea typeface="한컴 윤고딕 240" pitchFamily="18" charset="-127"/>
              </a:rPr>
              <a:t>문의처</a:t>
            </a:r>
            <a:endParaRPr lang="en-US" altLang="ko-KR" b="1" cap="none" spc="0" dirty="0">
              <a:ln w="10160">
                <a:noFill/>
                <a:prstDash val="solid"/>
              </a:ln>
              <a:solidFill>
                <a:schemeClr val="tx2"/>
              </a:solidFill>
              <a:latin typeface="한컴 윤고딕 240" pitchFamily="18" charset="-127"/>
              <a:ea typeface="한컴 윤고딕 240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22647" y="7900584"/>
            <a:ext cx="29943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군포상공회의소</a:t>
            </a:r>
            <a:r>
              <a:rPr lang="en-US" altLang="ko-KR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(</a:t>
            </a:r>
            <a:r>
              <a:rPr lang="ko-KR" altLang="en-US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보조금 환급</a:t>
            </a:r>
            <a:r>
              <a:rPr lang="en-US" altLang="ko-KR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</a:t>
            </a:r>
          </a:p>
          <a:p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전화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: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+mj-lt"/>
                <a:ea typeface="한컴 윤고딕 240" pitchFamily="18" charset="-127"/>
              </a:rPr>
              <a:t>031-398-8451(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+mj-lt"/>
                <a:ea typeface="한컴 윤고딕 240" pitchFamily="18" charset="-127"/>
              </a:rPr>
              <a:t>회원회비담당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+mj-lt"/>
                <a:ea typeface="한컴 윤고딕 240" pitchFamily="18" charset="-127"/>
              </a:rPr>
              <a:t>)</a:t>
            </a:r>
          </a:p>
          <a:p>
            <a:r>
              <a:rPr lang="en-US" altLang="ko-KR" sz="12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팩스 </a:t>
            </a:r>
            <a:r>
              <a:rPr lang="en-US" altLang="ko-KR" sz="1200" dirty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: </a:t>
            </a:r>
            <a:r>
              <a:rPr lang="en-US" altLang="ko-KR" sz="1200" dirty="0" smtClean="0">
                <a:ln w="10160">
                  <a:noFill/>
                  <a:prstDash val="solid"/>
                </a:ln>
                <a:ea typeface="한컴 윤고딕 240" pitchFamily="18" charset="-127"/>
              </a:rPr>
              <a:t>031-398-8455</a:t>
            </a:r>
            <a:endParaRPr lang="en-US" altLang="ko-KR" sz="1200" dirty="0" smtClean="0">
              <a:ln w="10160">
                <a:noFill/>
                <a:prstDash val="solid"/>
              </a:ln>
              <a:latin typeface="+mj-lt"/>
              <a:ea typeface="한컴 윤고딕 240" pitchFamily="18" charset="-127"/>
            </a:endParaRPr>
          </a:p>
          <a:p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메일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: kunpo@korcham.net</a:t>
            </a:r>
            <a:endParaRPr lang="en-US" altLang="ko-KR" sz="1200" cap="none" spc="0" dirty="0" smtClean="0">
              <a:ln w="10160">
                <a:noFill/>
                <a:prstDash val="solid"/>
              </a:ln>
              <a:latin typeface="+mj-lt"/>
              <a:ea typeface="한컴 윤고딕 240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891063" y="7900583"/>
            <a:ext cx="299432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o-KR" altLang="en-US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대한</a:t>
            </a:r>
            <a:r>
              <a:rPr lang="ko-KR" altLang="en-US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상공회의소 </a:t>
            </a:r>
            <a:r>
              <a:rPr lang="en-US" altLang="ko-KR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PL</a:t>
            </a:r>
            <a:r>
              <a:rPr lang="ko-KR" altLang="en-US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센터</a:t>
            </a:r>
            <a:r>
              <a:rPr lang="en-US" altLang="ko-KR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(</a:t>
            </a:r>
            <a:r>
              <a:rPr lang="ko-KR" altLang="en-US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보험가입</a:t>
            </a:r>
            <a:r>
              <a:rPr lang="en-US" altLang="ko-KR" sz="1200" cap="none" spc="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)</a:t>
            </a:r>
          </a:p>
          <a:p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전화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: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+mj-lt"/>
                <a:ea typeface="한컴 윤고딕 240" pitchFamily="18" charset="-127"/>
              </a:rPr>
              <a:t>02-6050-3875~8</a:t>
            </a:r>
          </a:p>
          <a:p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팩스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: </a:t>
            </a:r>
            <a:r>
              <a:rPr lang="en-US" altLang="ko-KR" sz="1200" dirty="0" smtClean="0">
                <a:ln w="10160">
                  <a:noFill/>
                  <a:prstDash val="solid"/>
                </a:ln>
                <a:ea typeface="한컴 윤고딕 240" pitchFamily="18" charset="-127"/>
              </a:rPr>
              <a:t>070-7614-3422</a:t>
            </a:r>
            <a:endParaRPr lang="en-US" altLang="ko-KR" sz="1200" dirty="0" smtClean="0">
              <a:ln w="10160">
                <a:noFill/>
                <a:prstDash val="solid"/>
              </a:ln>
              <a:latin typeface="+mj-lt"/>
              <a:ea typeface="한컴 윤고딕 240" pitchFamily="18" charset="-127"/>
            </a:endParaRPr>
          </a:p>
          <a:p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</a:t>
            </a:r>
            <a:r>
              <a:rPr lang="ko-KR" altLang="en-US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메일 </a:t>
            </a:r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: Plcenter@korcham.net  </a:t>
            </a:r>
          </a:p>
          <a:p>
            <a:r>
              <a:rPr lang="en-US" altLang="ko-KR" sz="1200" dirty="0" smtClean="0">
                <a:ln w="10160">
                  <a:noFill/>
                  <a:prstDash val="solid"/>
                </a:ln>
                <a:latin typeface="한컴 윤고딕 240" pitchFamily="18" charset="-127"/>
                <a:ea typeface="한컴 윤고딕 240" pitchFamily="18" charset="-127"/>
              </a:rPr>
              <a:t>· http://PL.korcham.net</a:t>
            </a:r>
            <a:endParaRPr lang="en-US" altLang="ko-KR" sz="1200" u="sng" cap="none" spc="0" dirty="0" smtClean="0">
              <a:ln w="10160">
                <a:noFill/>
                <a:prstDash val="solid"/>
              </a:ln>
              <a:latin typeface="+mj-lt"/>
              <a:ea typeface="한컴 윤고딕 240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0513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195</Words>
  <Application>Microsoft Office PowerPoint</Application>
  <PresentationFormat>화면 슬라이드 쇼(4:3)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14</cp:revision>
  <cp:lastPrinted>2021-01-19T07:23:07Z</cp:lastPrinted>
  <dcterms:created xsi:type="dcterms:W3CDTF">2021-01-19T06:42:35Z</dcterms:created>
  <dcterms:modified xsi:type="dcterms:W3CDTF">2022-01-06T01:26:27Z</dcterms:modified>
</cp:coreProperties>
</file>